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13716000" cy="7315200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Multi-Dimensional Journey</a:t>
            </a:r>
            <a:endParaRPr sz="6500" b="1" i="0"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13716000" cy="1371600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Grounding Frequency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2286000"/>
            <a:ext cx="13716000" cy="5486400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Explore the limitless possibilities across three floors of frequency-based experiences.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02628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59828" y="457200"/>
            <a:ext cx="9013371" cy="13716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6500" b="1" i="0">
                <a:latin typeface="Calibri"/>
              </a:rPr>
              <a:t> Creative Current</a:t>
            </a:r>
            <a:endParaRPr sz="65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59828" y="2286000"/>
            <a:ext cx="9013371" cy="54864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Deep relaxation and inner harmony await on the Grounding Frequency floor.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0"/>
            <a:ext cx="82296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5486400" cy="13716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6200" b="1" i="0">
                <a:latin typeface="Calibri"/>
              </a:rPr>
              <a:t> Sonic Surge</a:t>
            </a:r>
            <a:endParaRPr sz="62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2286000"/>
            <a:ext cx="5486400" cy="54864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Step into the Creative Current and unleash your innovation potential.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00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02628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59828" y="457200"/>
            <a:ext cx="9013371" cy="13716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5900" b="1" i="0">
                <a:latin typeface="Calibri"/>
              </a:rPr>
              <a:t> Intimate Exploration</a:t>
            </a:r>
            <a:endParaRPr sz="5900" b="1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59828" y="2286000"/>
            <a:ext cx="9013371" cy="5486400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sz="3800" b="0" i="0">
                <a:latin typeface="Calibri"/>
              </a:rPr>
              <a:t>Enter a high-energy realm where collective joy and heightened sensations await.</a:t>
            </a:r>
            <a:endParaRPr sz="38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